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-13" initials="D1" lastIdx="1" clrIdx="0">
    <p:extLst>
      <p:ext uri="{19B8F6BF-5375-455C-9EA6-DF929625EA0E}">
        <p15:presenceInfo xmlns:p15="http://schemas.microsoft.com/office/powerpoint/2012/main" userId="DM-1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8AAB"/>
    <a:srgbClr val="262626"/>
    <a:srgbClr val="509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0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F2E1-FF53-0C19-0630-69097E7C4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5FF7E-7F06-4650-DA53-FB69BC78B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26914-E756-F057-7F6A-CCBACFFB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2FFFA-0B15-1054-14F7-5583B021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6BC24-6E64-8986-69AE-97F527B8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584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EF32-F403-6BE5-41BB-A47F0CDF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EAEDD-43BB-4DD2-7A10-7797E0D08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31EF-1644-F1BA-4C23-6EC64E9C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7C1B0-9A4E-1E8C-B3F4-262FB90F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45450-F736-59DE-1CBA-D9415C33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640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1BBC01-AEEA-79BF-6D71-6B00600ED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066D6-A74A-40B9-D329-8CF023EB8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75F7E-62E6-BD8C-EDED-25C512C6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DA1ED-0866-9A12-46D2-C96C31E5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C18A1-EDBE-0467-F128-39FD240B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762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A1A2-F870-6A62-FFFD-425CD30B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6E7D-8772-2858-B7D2-943743736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F2D4E-AA4E-59C1-5424-A40E1657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37E88-1462-9EB0-C3EC-3BCA0301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42807-5ABE-860A-F9FA-06DA1E73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290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AEF4-1765-4F4F-DB58-1BFB0B33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B5559-0EF2-857A-7155-EA0036930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1A34-5A69-C955-A2FB-87F7AFC0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C6F93-F47F-532A-C0C6-977AF686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359E0-A7C1-C829-4CCC-A163640F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358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054F-CAD9-DC96-CB80-A099DD0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CC5F-E059-FB41-6678-793909357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D30BB-18B8-C3F9-5748-2B40D1F80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1FFC3-1BB9-33D8-C089-802AF83A1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21C36-F9D6-543E-E787-9D838B6D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A4C90-BFBD-2D29-C0C0-36A462ED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1984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D359-ED8D-BD3F-C39F-9C9615D33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7017-DF2A-7077-33D3-BBCCB6084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FEF98-1987-E19E-7723-4F3DDEE72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2C82B-607E-552E-6745-08CFB5A2D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EF65F-5AA7-1A3E-AF5A-F19331D16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974494-AB8E-DC48-6E8E-1EC36F53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612138-AAF8-D83B-35D4-AB532D0D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D9336-C1FC-A39E-6A32-FFCEB168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4023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C42D-4814-9B4E-A6B7-60F1E2AB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2195CD-8160-1CCD-A2BF-400E58E0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84C8B-B658-B625-01AA-FDD5FF49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F2C5A-1F72-8D33-858C-B3E592C0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07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05659-8FC9-3235-FD0B-494368B7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EC5D7-6834-EF38-ABAB-99923510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0E083-F962-6208-082F-E6471510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979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F856-A668-D816-9F23-1E70EB59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046A9-6177-CA0F-2C23-C5D50A62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669E-4EFD-2B82-748F-E1E7F03D5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856BC-98B3-12D8-F74A-B3370B124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3DBAE-512E-CEBF-04C2-34BB69D81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EA846-8CBF-515F-23C7-379BB101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067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32A7-DA57-2B34-33C1-43A20A2F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78871-83AD-EB7F-E4F6-E3F9553D6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ED51F-11D5-6F18-B4AD-57641EADE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850BE-A95F-C7A0-CEED-8AF1D15D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0496B-648D-BA2C-BD93-6148A1E6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BE8B5-257E-38AE-BC1D-539F54BE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883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42BF0-1826-C0F1-736B-0A747BBFD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E6B63-E520-2882-223C-0D2CB1A02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3CB42-3DA6-10E2-33B2-E6C67BF81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7D261-FCB5-4675-9356-F6A1BF434EF1}" type="datetimeFigureOut">
              <a:rPr lang="en-ID" smtClean="0"/>
              <a:t>23/06/2022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2F22F-1B5B-E9F2-D23A-E716343C7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8F1DB-3AC2-6CF9-7D99-4DF9EDE86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91B2F-8F26-434E-98DC-15A1C4423F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104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485D-6C0F-1B6E-D359-28C326055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76" y="1121335"/>
            <a:ext cx="6400800" cy="1005695"/>
          </a:xfrm>
          <a:noFill/>
          <a:ln>
            <a:noFill/>
          </a:ln>
          <a:effectLst>
            <a:glow>
              <a:schemeClr val="bg1">
                <a:alpha val="0"/>
              </a:schemeClr>
            </a:glow>
            <a:outerShdw dist="25400" dir="3600000" algn="l" rotWithShape="0">
              <a:schemeClr val="accent1">
                <a:lumMod val="7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 err="1">
                <a:ln w="6350" cmpd="sng">
                  <a:solidFill>
                    <a:schemeClr val="bg1"/>
                  </a:solidFill>
                </a:ln>
                <a:effectLst>
                  <a:innerShdw blurRad="63500" dist="2311400" dir="960000">
                    <a:schemeClr val="accent1">
                      <a:alpha val="0"/>
                    </a:scheme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Tugas</a:t>
            </a:r>
            <a:r>
              <a:rPr lang="en-US" sz="4800" b="1" dirty="0">
                <a:ln w="6350" cmpd="sng">
                  <a:solidFill>
                    <a:schemeClr val="bg1"/>
                  </a:solidFill>
                </a:ln>
                <a:effectLst>
                  <a:innerShdw blurRad="63500" dist="2311400" dir="960000">
                    <a:schemeClr val="accent1">
                      <a:alpha val="0"/>
                    </a:scheme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ln w="6350" cmpd="sng">
                  <a:solidFill>
                    <a:schemeClr val="bg1"/>
                  </a:solidFill>
                </a:ln>
                <a:effectLst>
                  <a:innerShdw blurRad="63500" dist="2311400" dir="960000">
                    <a:schemeClr val="accent1">
                      <a:alpha val="0"/>
                    </a:scheme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Perintah</a:t>
            </a:r>
            <a:r>
              <a:rPr lang="en-US" sz="4800" b="1" dirty="0">
                <a:ln w="6350" cmpd="sng">
                  <a:solidFill>
                    <a:schemeClr val="bg1"/>
                  </a:solidFill>
                </a:ln>
                <a:effectLst>
                  <a:innerShdw blurRad="63500" dist="2311400" dir="960000">
                    <a:schemeClr val="accent1">
                      <a:alpha val="0"/>
                    </a:scheme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Dasar</a:t>
            </a:r>
            <a:endParaRPr lang="en-ID" sz="4800" b="1" dirty="0">
              <a:ln w="6350" cmpd="sng">
                <a:solidFill>
                  <a:schemeClr val="bg1"/>
                </a:solidFill>
              </a:ln>
              <a:effectLst>
                <a:innerShdw blurRad="63500" dist="2311400" dir="960000">
                  <a:schemeClr val="accent1">
                    <a:alpha val="0"/>
                  </a:schemeClr>
                </a:inn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0D778-8AB4-5402-5472-E96BA5CDE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6857" y="5410501"/>
            <a:ext cx="5683472" cy="120975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Pesantren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PeTIK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 YBM PLN</a:t>
            </a:r>
          </a:p>
          <a:p>
            <a:pPr algn="l">
              <a:lnSpc>
                <a:spcPct val="10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Denanya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Utara,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Plosogeneng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>
              <a:lnSpc>
                <a:spcPct val="10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Jombang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Jombang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Timur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4B8328-D5FC-9199-F85B-721913E46B13}"/>
              </a:ext>
            </a:extLst>
          </p:cNvPr>
          <p:cNvSpPr txBox="1">
            <a:spLocks/>
          </p:cNvSpPr>
          <p:nvPr/>
        </p:nvSpPr>
        <p:spPr>
          <a:xfrm>
            <a:off x="81776" y="1816090"/>
            <a:ext cx="3746269" cy="1005695"/>
          </a:xfrm>
          <a:prstGeom prst="rect">
            <a:avLst/>
          </a:prstGeom>
          <a:noFill/>
          <a:effectLst>
            <a:outerShdw dist="25400" dir="4200000" algn="l" rotWithShape="0">
              <a:schemeClr val="accent1">
                <a:lumMod val="60000"/>
                <a:lumOff val="40000"/>
              </a:schemeClr>
            </a:outerShdw>
          </a:effectLst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accent6"/>
                </a:solidFill>
                <a:effectLst>
                  <a:outerShdw blurRad="50800" dist="12700" dir="7800000" algn="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lt"/>
              </a:rPr>
              <a:t>Linux Mint</a:t>
            </a:r>
            <a:endParaRPr lang="en-ID" sz="4800" dirty="0">
              <a:solidFill>
                <a:schemeClr val="accent6"/>
              </a:solidFill>
              <a:effectLst>
                <a:outerShdw blurRad="50800" dist="12700" dir="7800000" algn="l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9C16A-B5AB-BF9B-0022-28C67E2DC047}"/>
              </a:ext>
            </a:extLst>
          </p:cNvPr>
          <p:cNvSpPr/>
          <p:nvPr/>
        </p:nvSpPr>
        <p:spPr>
          <a:xfrm>
            <a:off x="0" y="3303496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36EF7-F7E4-4029-FFCA-08899CD54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45" y="2062234"/>
            <a:ext cx="1299253" cy="1180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5F692-627D-F9DB-332B-93CD9F3F7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F8AA0C8-EF03-D767-5F67-25019C4EF0BA}"/>
              </a:ext>
            </a:extLst>
          </p:cNvPr>
          <p:cNvSpPr/>
          <p:nvPr/>
        </p:nvSpPr>
        <p:spPr>
          <a:xfrm>
            <a:off x="700216" y="3248180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4216BC-A216-CA67-DB97-0EE0EA1F5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3303496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5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E1186B-7173-B4C1-53AC-C9085CEC0D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4" t="28978" r="18437" b="27738"/>
          <a:stretch/>
        </p:blipFill>
        <p:spPr>
          <a:xfrm>
            <a:off x="6850582" y="1587102"/>
            <a:ext cx="5231027" cy="35615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3C3B-90E8-0B54-6274-E2B34187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216" y="2860912"/>
            <a:ext cx="3932237" cy="1136176"/>
          </a:xfrm>
        </p:spPr>
        <p:txBody>
          <a:bodyPr>
            <a:noAutofit/>
          </a:bodyPr>
          <a:lstStyle/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disamping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98D7F-B5D4-2DFB-2FC1-5163B2B6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" y="6207573"/>
            <a:ext cx="647491" cy="5881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AFA0BE-EEE5-0E5E-5EDD-49EF57DDD7D1}"/>
              </a:ext>
            </a:extLst>
          </p:cNvPr>
          <p:cNvSpPr/>
          <p:nvPr/>
        </p:nvSpPr>
        <p:spPr>
          <a:xfrm>
            <a:off x="0" y="196822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78B42-C3F7-4339-6F3A-E7A3425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477F0-AE80-3878-00E9-CEF5D8C33128}"/>
              </a:ext>
            </a:extLst>
          </p:cNvPr>
          <p:cNvSpPr/>
          <p:nvPr/>
        </p:nvSpPr>
        <p:spPr>
          <a:xfrm>
            <a:off x="700216" y="141506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75047-2FBC-62ED-85E3-E0DAB5753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96822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5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E1186B-7173-B4C1-53AC-C9085CEC0D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4" t="29223" r="18527" b="27756"/>
          <a:stretch/>
        </p:blipFill>
        <p:spPr>
          <a:xfrm>
            <a:off x="7097718" y="1737387"/>
            <a:ext cx="4983891" cy="338322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3C3B-90E8-0B54-6274-E2B34187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355" y="2170843"/>
            <a:ext cx="3932237" cy="2650202"/>
          </a:xfrm>
        </p:spPr>
        <p:txBody>
          <a:bodyPr>
            <a:noAutofit/>
          </a:bodyPr>
          <a:lstStyle/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memindahkan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provinsi.txt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direktori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/.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provinsi.txt </a:t>
            </a: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</a:p>
          <a:p>
            <a:pPr algn="just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folder directory.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98D7F-B5D4-2DFB-2FC1-5163B2B6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" y="6207573"/>
            <a:ext cx="647491" cy="5881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AFA0BE-EEE5-0E5E-5EDD-49EF57DDD7D1}"/>
              </a:ext>
            </a:extLst>
          </p:cNvPr>
          <p:cNvSpPr/>
          <p:nvPr/>
        </p:nvSpPr>
        <p:spPr>
          <a:xfrm>
            <a:off x="0" y="196822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78B42-C3F7-4339-6F3A-E7A3425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477F0-AE80-3878-00E9-CEF5D8C33128}"/>
              </a:ext>
            </a:extLst>
          </p:cNvPr>
          <p:cNvSpPr/>
          <p:nvPr/>
        </p:nvSpPr>
        <p:spPr>
          <a:xfrm>
            <a:off x="700216" y="141506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75047-2FBC-62ED-85E3-E0DAB5753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96822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E1186B-7173-B4C1-53AC-C9085CEC0D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t="28268" r="39467" b="29427"/>
          <a:stretch/>
        </p:blipFill>
        <p:spPr>
          <a:xfrm>
            <a:off x="6934364" y="1702576"/>
            <a:ext cx="5147245" cy="34528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3C3B-90E8-0B54-6274-E2B34187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355" y="2866866"/>
            <a:ext cx="3932237" cy="1258157"/>
          </a:xfrm>
        </p:spPr>
        <p:txBody>
          <a:bodyPr>
            <a:noAutofit/>
          </a:bodyPr>
          <a:lstStyle/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directory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disamping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98D7F-B5D4-2DFB-2FC1-5163B2B6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" y="6207573"/>
            <a:ext cx="647491" cy="5881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AFA0BE-EEE5-0E5E-5EDD-49EF57DDD7D1}"/>
              </a:ext>
            </a:extLst>
          </p:cNvPr>
          <p:cNvSpPr/>
          <p:nvPr/>
        </p:nvSpPr>
        <p:spPr>
          <a:xfrm>
            <a:off x="0" y="196822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78B42-C3F7-4339-6F3A-E7A3425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477F0-AE80-3878-00E9-CEF5D8C33128}"/>
              </a:ext>
            </a:extLst>
          </p:cNvPr>
          <p:cNvSpPr/>
          <p:nvPr/>
        </p:nvSpPr>
        <p:spPr>
          <a:xfrm>
            <a:off x="700216" y="141506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75047-2FBC-62ED-85E3-E0DAB5753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96822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E1186B-7173-B4C1-53AC-C9085CEC0D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0" t="29544" r="31811" b="27442"/>
          <a:stretch/>
        </p:blipFill>
        <p:spPr>
          <a:xfrm>
            <a:off x="7004364" y="1649215"/>
            <a:ext cx="5077245" cy="35889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3C3B-90E8-0B54-6274-E2B34187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355" y="2945231"/>
            <a:ext cx="3932237" cy="996950"/>
          </a:xfrm>
        </p:spPr>
        <p:txBody>
          <a:bodyPr>
            <a:normAutofit/>
          </a:bodyPr>
          <a:lstStyle/>
          <a:p>
            <a:pPr algn="just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Linux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tanggal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jam, dan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98D7F-B5D4-2DFB-2FC1-5163B2B6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" y="6207573"/>
            <a:ext cx="647491" cy="5881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AFA0BE-EEE5-0E5E-5EDD-49EF57DDD7D1}"/>
              </a:ext>
            </a:extLst>
          </p:cNvPr>
          <p:cNvSpPr/>
          <p:nvPr/>
        </p:nvSpPr>
        <p:spPr>
          <a:xfrm>
            <a:off x="0" y="196822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78B42-C3F7-4339-6F3A-E7A3425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477F0-AE80-3878-00E9-CEF5D8C33128}"/>
              </a:ext>
            </a:extLst>
          </p:cNvPr>
          <p:cNvSpPr/>
          <p:nvPr/>
        </p:nvSpPr>
        <p:spPr>
          <a:xfrm>
            <a:off x="700216" y="141506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75047-2FBC-62ED-85E3-E0DAB5753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96822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5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E1186B-7173-B4C1-53AC-C9085CEC0D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9" t="28862" r="31947" b="27527"/>
          <a:stretch/>
        </p:blipFill>
        <p:spPr>
          <a:xfrm>
            <a:off x="6948060" y="1588670"/>
            <a:ext cx="5133549" cy="36806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3C3B-90E8-0B54-6274-E2B34187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355" y="2945231"/>
            <a:ext cx="3932237" cy="996950"/>
          </a:xfrm>
        </p:spPr>
        <p:txBody>
          <a:bodyPr>
            <a:noAutofit/>
          </a:bodyPr>
          <a:lstStyle/>
          <a:p>
            <a:pPr algn="just"/>
            <a:r>
              <a:rPr lang="sv-S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Ketiklah perintah shell linux untuk</a:t>
            </a:r>
          </a:p>
          <a:p>
            <a:pPr algn="just"/>
            <a:r>
              <a:rPr lang="sv-S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menampilkan kalender bulan</a:t>
            </a:r>
          </a:p>
          <a:p>
            <a:pPr algn="just"/>
            <a:r>
              <a:rPr lang="sv-S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Agustus tahun 2022.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98D7F-B5D4-2DFB-2FC1-5163B2B6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" y="6207573"/>
            <a:ext cx="647491" cy="5881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AFA0BE-EEE5-0E5E-5EDD-49EF57DDD7D1}"/>
              </a:ext>
            </a:extLst>
          </p:cNvPr>
          <p:cNvSpPr/>
          <p:nvPr/>
        </p:nvSpPr>
        <p:spPr>
          <a:xfrm>
            <a:off x="0" y="196822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78B42-C3F7-4339-6F3A-E7A3425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477F0-AE80-3878-00E9-CEF5D8C33128}"/>
              </a:ext>
            </a:extLst>
          </p:cNvPr>
          <p:cNvSpPr/>
          <p:nvPr/>
        </p:nvSpPr>
        <p:spPr>
          <a:xfrm>
            <a:off x="700216" y="141506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75047-2FBC-62ED-85E3-E0DAB5753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96822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4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E1186B-7173-B4C1-53AC-C9085CEC0D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 t="28906" r="31873" b="27451"/>
          <a:stretch/>
        </p:blipFill>
        <p:spPr>
          <a:xfrm>
            <a:off x="6880653" y="1571515"/>
            <a:ext cx="5200956" cy="37149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3C3B-90E8-0B54-6274-E2B34187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355" y="2319053"/>
            <a:ext cx="3932237" cy="2219893"/>
          </a:xfrm>
        </p:spPr>
        <p:txBody>
          <a:bodyPr>
            <a:noAutofit/>
          </a:bodyPr>
          <a:lstStyle/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directory yang Bernama </a:t>
            </a: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kelas_ppl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mengecek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directory </a:t>
            </a: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98D7F-B5D4-2DFB-2FC1-5163B2B6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" y="6207573"/>
            <a:ext cx="647491" cy="5881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AFA0BE-EEE5-0E5E-5EDD-49EF57DDD7D1}"/>
              </a:ext>
            </a:extLst>
          </p:cNvPr>
          <p:cNvSpPr/>
          <p:nvPr/>
        </p:nvSpPr>
        <p:spPr>
          <a:xfrm>
            <a:off x="0" y="196822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78B42-C3F7-4339-6F3A-E7A3425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477F0-AE80-3878-00E9-CEF5D8C33128}"/>
              </a:ext>
            </a:extLst>
          </p:cNvPr>
          <p:cNvSpPr/>
          <p:nvPr/>
        </p:nvSpPr>
        <p:spPr>
          <a:xfrm>
            <a:off x="700216" y="141506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75047-2FBC-62ED-85E3-E0DAB5753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96822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3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E1186B-7173-B4C1-53AC-C9085CEC0D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8" t="29322" r="32154" b="28103"/>
          <a:stretch/>
        </p:blipFill>
        <p:spPr>
          <a:xfrm>
            <a:off x="6798922" y="1564524"/>
            <a:ext cx="5282687" cy="37289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3C3B-90E8-0B54-6274-E2B34187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355" y="2385998"/>
            <a:ext cx="3932237" cy="2219893"/>
          </a:xfrm>
        </p:spPr>
        <p:txBody>
          <a:bodyPr>
            <a:noAutofit/>
          </a:bodyPr>
          <a:lstStyle/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yang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bernama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web_design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mengecek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98D7F-B5D4-2DFB-2FC1-5163B2B6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" y="6207573"/>
            <a:ext cx="647491" cy="5881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AFA0BE-EEE5-0E5E-5EDD-49EF57DDD7D1}"/>
              </a:ext>
            </a:extLst>
          </p:cNvPr>
          <p:cNvSpPr/>
          <p:nvPr/>
        </p:nvSpPr>
        <p:spPr>
          <a:xfrm>
            <a:off x="0" y="196822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78B42-C3F7-4339-6F3A-E7A3425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477F0-AE80-3878-00E9-CEF5D8C33128}"/>
              </a:ext>
            </a:extLst>
          </p:cNvPr>
          <p:cNvSpPr/>
          <p:nvPr/>
        </p:nvSpPr>
        <p:spPr>
          <a:xfrm>
            <a:off x="700216" y="141506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75047-2FBC-62ED-85E3-E0DAB5753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96822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9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E1186B-7173-B4C1-53AC-C9085CEC0D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9" t="28958" r="18681" b="27743"/>
          <a:stretch/>
        </p:blipFill>
        <p:spPr>
          <a:xfrm>
            <a:off x="6661112" y="1571626"/>
            <a:ext cx="5420497" cy="37147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3C3B-90E8-0B54-6274-E2B34187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036" y="2188307"/>
            <a:ext cx="3932237" cy="3108640"/>
          </a:xfrm>
        </p:spPr>
        <p:txBody>
          <a:bodyPr>
            <a:noAutofit/>
          </a:bodyPr>
          <a:lstStyle/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menginput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kalimat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“&lt;html&gt; Hello World, </a:t>
            </a:r>
          </a:p>
          <a:p>
            <a:pPr algn="just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Welcome To My Website &lt;/html&gt;” </a:t>
            </a: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web_design.txt. </a:t>
            </a: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pada file </a:t>
            </a:r>
          </a:p>
          <a:p>
            <a:pPr algn="just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web_design.txt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98D7F-B5D4-2DFB-2FC1-5163B2B6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" y="6207573"/>
            <a:ext cx="647491" cy="5881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AFA0BE-EEE5-0E5E-5EDD-49EF57DDD7D1}"/>
              </a:ext>
            </a:extLst>
          </p:cNvPr>
          <p:cNvSpPr/>
          <p:nvPr/>
        </p:nvSpPr>
        <p:spPr>
          <a:xfrm>
            <a:off x="0" y="196822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78B42-C3F7-4339-6F3A-E7A3425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477F0-AE80-3878-00E9-CEF5D8C33128}"/>
              </a:ext>
            </a:extLst>
          </p:cNvPr>
          <p:cNvSpPr/>
          <p:nvPr/>
        </p:nvSpPr>
        <p:spPr>
          <a:xfrm>
            <a:off x="700216" y="141506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75047-2FBC-62ED-85E3-E0DAB5753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96822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7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E1186B-7173-B4C1-53AC-C9085CEC0D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9" t="29321" r="18889" b="27436"/>
          <a:stretch/>
        </p:blipFill>
        <p:spPr>
          <a:xfrm>
            <a:off x="7097717" y="1699713"/>
            <a:ext cx="4983892" cy="345857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3C3B-90E8-0B54-6274-E2B34187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216" y="2428827"/>
            <a:ext cx="3932237" cy="2177747"/>
          </a:xfrm>
        </p:spPr>
        <p:txBody>
          <a:bodyPr>
            <a:noAutofit/>
          </a:bodyPr>
          <a:lstStyle/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directory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nama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direktori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mengecek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directory </a:t>
            </a: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98D7F-B5D4-2DFB-2FC1-5163B2B6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" y="6207573"/>
            <a:ext cx="647491" cy="5881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AFA0BE-EEE5-0E5E-5EDD-49EF57DDD7D1}"/>
              </a:ext>
            </a:extLst>
          </p:cNvPr>
          <p:cNvSpPr/>
          <p:nvPr/>
        </p:nvSpPr>
        <p:spPr>
          <a:xfrm>
            <a:off x="0" y="196822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78B42-C3F7-4339-6F3A-E7A3425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477F0-AE80-3878-00E9-CEF5D8C33128}"/>
              </a:ext>
            </a:extLst>
          </p:cNvPr>
          <p:cNvSpPr/>
          <p:nvPr/>
        </p:nvSpPr>
        <p:spPr>
          <a:xfrm>
            <a:off x="700216" y="141506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75047-2FBC-62ED-85E3-E0DAB5753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96822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E1186B-7173-B4C1-53AC-C9085CEC0D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9" t="29456" r="19064" b="27670"/>
          <a:stretch/>
        </p:blipFill>
        <p:spPr>
          <a:xfrm>
            <a:off x="7081241" y="1717848"/>
            <a:ext cx="5000368" cy="34223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3C3B-90E8-0B54-6274-E2B34187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216" y="2556163"/>
            <a:ext cx="3932237" cy="1879562"/>
          </a:xfrm>
        </p:spPr>
        <p:txBody>
          <a:bodyPr>
            <a:noAutofit/>
          </a:bodyPr>
          <a:lstStyle/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mengecek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98D7F-B5D4-2DFB-2FC1-5163B2B6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" y="6207573"/>
            <a:ext cx="647491" cy="5881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AFA0BE-EEE5-0E5E-5EDD-49EF57DDD7D1}"/>
              </a:ext>
            </a:extLst>
          </p:cNvPr>
          <p:cNvSpPr/>
          <p:nvPr/>
        </p:nvSpPr>
        <p:spPr>
          <a:xfrm>
            <a:off x="0" y="196822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78B42-C3F7-4339-6F3A-E7A3425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477F0-AE80-3878-00E9-CEF5D8C33128}"/>
              </a:ext>
            </a:extLst>
          </p:cNvPr>
          <p:cNvSpPr/>
          <p:nvPr/>
        </p:nvSpPr>
        <p:spPr>
          <a:xfrm>
            <a:off x="700216" y="141506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75047-2FBC-62ED-85E3-E0DAB5753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96822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2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E1186B-7173-B4C1-53AC-C9085CEC0D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9" t="28998" r="18600" b="27192"/>
          <a:stretch/>
        </p:blipFill>
        <p:spPr>
          <a:xfrm>
            <a:off x="6801155" y="1601924"/>
            <a:ext cx="5280454" cy="365415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3C3B-90E8-0B54-6274-E2B34187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216" y="1697897"/>
            <a:ext cx="3932237" cy="3596095"/>
          </a:xfrm>
        </p:spPr>
        <p:txBody>
          <a:bodyPr>
            <a:noAutofit/>
          </a:bodyPr>
          <a:lstStyle/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shell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menginput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just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DKI Jakarta,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Barat, Riau,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Timur,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Tengah, Sumatera Selatan, </a:t>
            </a:r>
          </a:p>
          <a:p>
            <a:pPr algn="just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Bali, Kalimantan Barat, Sulawesi Utara, </a:t>
            </a:r>
          </a:p>
          <a:p>
            <a:pPr algn="just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Sumatera Barat,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</a:p>
          <a:p>
            <a:pPr algn="just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provinsi.txt.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pada file </a:t>
            </a:r>
          </a:p>
          <a:p>
            <a:pPr algn="just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provinsi.txt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98D7F-B5D4-2DFB-2FC1-5163B2B6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" y="6207573"/>
            <a:ext cx="647491" cy="5881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AFA0BE-EEE5-0E5E-5EDD-49EF57DDD7D1}"/>
              </a:ext>
            </a:extLst>
          </p:cNvPr>
          <p:cNvSpPr/>
          <p:nvPr/>
        </p:nvSpPr>
        <p:spPr>
          <a:xfrm>
            <a:off x="0" y="196822"/>
            <a:ext cx="12192000" cy="587494"/>
          </a:xfrm>
          <a:prstGeom prst="rect">
            <a:avLst/>
          </a:prstGeom>
          <a:gradFill flip="none" rotWithShape="1">
            <a:gsLst>
              <a:gs pos="38000">
                <a:srgbClr val="509AC8"/>
              </a:gs>
              <a:gs pos="92000">
                <a:srgbClr val="598AAB"/>
              </a:gs>
              <a:gs pos="100000">
                <a:srgbClr val="598AAB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78B42-C3F7-4339-6F3A-E7A3425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3" y="6210735"/>
            <a:ext cx="1158236" cy="5849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F477F0-AE80-3878-00E9-CEF5D8C33128}"/>
              </a:ext>
            </a:extLst>
          </p:cNvPr>
          <p:cNvSpPr/>
          <p:nvPr/>
        </p:nvSpPr>
        <p:spPr>
          <a:xfrm>
            <a:off x="700216" y="141506"/>
            <a:ext cx="1070920" cy="113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75047-2FBC-62ED-85E3-E0DAB5753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96822"/>
            <a:ext cx="918227" cy="1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31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313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Tugas Perintah Dasar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Perintah Dasar</dc:title>
  <dc:creator>DM-13</dc:creator>
  <cp:lastModifiedBy>DM-13</cp:lastModifiedBy>
  <cp:revision>4</cp:revision>
  <dcterms:created xsi:type="dcterms:W3CDTF">2022-06-22T14:34:19Z</dcterms:created>
  <dcterms:modified xsi:type="dcterms:W3CDTF">2022-06-23T01:47:43Z</dcterms:modified>
</cp:coreProperties>
</file>